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778" r:id="rId2"/>
    <p:sldId id="779" r:id="rId3"/>
    <p:sldId id="780" r:id="rId4"/>
    <p:sldId id="781" r:id="rId5"/>
    <p:sldId id="782" r:id="rId6"/>
    <p:sldId id="783" r:id="rId7"/>
    <p:sldId id="784" r:id="rId8"/>
    <p:sldId id="785" r:id="rId9"/>
    <p:sldId id="786" r:id="rId10"/>
    <p:sldId id="787" r:id="rId11"/>
    <p:sldId id="788" r:id="rId12"/>
    <p:sldId id="789" r:id="rId13"/>
    <p:sldId id="790" r:id="rId14"/>
    <p:sldId id="791" r:id="rId15"/>
    <p:sldId id="792" r:id="rId16"/>
    <p:sldId id="793" r:id="rId17"/>
    <p:sldId id="794" r:id="rId18"/>
    <p:sldId id="795" r:id="rId19"/>
    <p:sldId id="796" r:id="rId20"/>
    <p:sldId id="797" r:id="rId21"/>
    <p:sldId id="798" r:id="rId22"/>
    <p:sldId id="799" r:id="rId23"/>
    <p:sldId id="800" r:id="rId24"/>
    <p:sldId id="801" r:id="rId25"/>
    <p:sldId id="802" r:id="rId26"/>
    <p:sldId id="803" r:id="rId27"/>
    <p:sldId id="804" r:id="rId28"/>
    <p:sldId id="805" r:id="rId29"/>
    <p:sldId id="806" r:id="rId30"/>
    <p:sldId id="807" r:id="rId31"/>
    <p:sldId id="808" r:id="rId32"/>
    <p:sldId id="809" r:id="rId33"/>
    <p:sldId id="810" r:id="rId34"/>
    <p:sldId id="811" r:id="rId35"/>
    <p:sldId id="97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4F9AA-B3C4-40E2-B857-80C0B2F54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2E7319-F927-4986-9291-514ECCEBC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713BE-959A-454A-A852-9D767AE1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BBB3-2351-4C2B-B44C-409C32572F6C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B9997-7CA0-4D72-BCA7-29FA374EC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9D86A-54D6-4C02-9D13-D947CD7BE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922B-8E3D-47C5-889B-617CA337F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80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599A7-D301-4BCD-994F-D6FF048D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344944-8F01-4EC6-9967-BAEABB7F4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A7801-6B91-4DF7-A55D-97B1060B6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BBB3-2351-4C2B-B44C-409C32572F6C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B44CF-C5CB-40E0-9173-8C9DA81CC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0DE0A-A630-4F7F-96AB-79A50898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922B-8E3D-47C5-889B-617CA337F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85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CEA601-C10C-4D54-AD44-83CE45810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148A1-415D-4CD4-81D2-DB3B37ECD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BAB7F-67F6-4BDB-8D47-CC3409F7A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BBB3-2351-4C2B-B44C-409C32572F6C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1A477-4794-40BD-8024-8D06F5F88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FB3D9-2FFD-40F3-A268-CFEEBF1A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922B-8E3D-47C5-889B-617CA337F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8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08B56-ECC7-45C0-8404-07BA131E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3506-07EE-4ECA-A983-949EA9A2C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32798-2C13-4258-A1A4-1DBCBDCDF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BBB3-2351-4C2B-B44C-409C32572F6C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4870A-5261-434C-9C50-02EEFA9C7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1E75C-FD1A-4711-A671-B0C28B75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922B-8E3D-47C5-889B-617CA337F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7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F6693-107A-4749-B5B3-F0519139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92279-8254-4CD3-936B-A75669CDB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08154-F061-46DB-B56E-CDF8E5D8F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BBB3-2351-4C2B-B44C-409C32572F6C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01DC9-C757-4ED8-B27F-A572DEECC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F4552-45B4-4292-9371-466629920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922B-8E3D-47C5-889B-617CA337F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93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1A8C1-525F-4CE2-B233-9455D796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4B5DD-2FCA-415A-B113-5EC059989B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BE554D-5EFF-4B54-B0D9-57C7ED7B7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4E87E-ABC9-49A3-8EFC-62717AA2A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BBB3-2351-4C2B-B44C-409C32572F6C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E176F-0F8F-4E1C-BE75-B461955D7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A461B-578E-486C-B439-F53B266A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922B-8E3D-47C5-889B-617CA337F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3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DEFB-99C8-49A9-B111-7E88555ED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ADAC4-9FD1-4058-9D69-77B9445A8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A6CFD-C1A4-4F15-9858-C7200E51F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F42FB7-321D-40BD-AC11-2938C8A56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3A5442-4995-46A2-A35D-7FF8AC56BF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D4F88A-F923-4961-8E00-58B24336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BBB3-2351-4C2B-B44C-409C32572F6C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1576D-DFFF-4888-AA65-68995B8E3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B4A825-24FF-455F-9349-1D4994B1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922B-8E3D-47C5-889B-617CA337F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20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0BD9-2E15-4645-814E-F1F489898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00D610-DEA8-45CD-8F78-01A07DFD2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BBB3-2351-4C2B-B44C-409C32572F6C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DF2D3-94B6-4543-902D-721AC595D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49AAB-FAD6-4048-BAFC-8253888E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922B-8E3D-47C5-889B-617CA337F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37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E05F96-AA36-4B0B-8E4E-E0499AC0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BBB3-2351-4C2B-B44C-409C32572F6C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A464AC-9160-4E2C-B6D8-0076B7C76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86875-8291-48AC-8BAC-942AFC7C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922B-8E3D-47C5-889B-617CA337F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4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E6B3F-799D-4482-86B3-A308F164D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2DAD1-0F95-4752-9E89-8B62CF382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F7D90-D371-45F9-B3A7-C3CF83315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D1ECE-163F-46E2-8714-248A84783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BBB3-2351-4C2B-B44C-409C32572F6C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92E33-2680-41E7-8653-9A48827CA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64F30-DF31-4192-A773-77B16B7C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922B-8E3D-47C5-889B-617CA337F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6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FB990-E9F5-456F-99FD-77C537700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A6308F-A2C9-4B52-AE81-CBA951BEA8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BCA182-CFEC-430D-AF7A-4AB4016A8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AFCD6-809D-430F-BF9D-57884BB7A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BBB3-2351-4C2B-B44C-409C32572F6C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FE53A-3A85-4CEB-9AD6-3DD2A9733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4F06E3-1E11-4358-B47C-D7A4D24CD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922B-8E3D-47C5-889B-617CA337F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68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D1B057-9714-4842-95AF-BBEC0B090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77A36-40BD-4009-B7CE-EB8917C21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A49C5-B42F-4885-B94E-D75D96B891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8BBB3-2351-4C2B-B44C-409C32572F6C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A02BB-5F4A-42B8-996A-5809F0C850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FE00E-77AB-44FD-9101-4E4D75690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0922B-8E3D-47C5-889B-617CA337F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55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343C2D-2B08-46E2-A1F0-AB9881C02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673814-A676-416B-8F19-BA83E97931A7}"/>
              </a:ext>
            </a:extLst>
          </p:cNvPr>
          <p:cNvSpPr/>
          <p:nvPr/>
        </p:nvSpPr>
        <p:spPr>
          <a:xfrm>
            <a:off x="0" y="6282813"/>
            <a:ext cx="12192000" cy="573599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4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10">
            <a:extLst>
              <a:ext uri="{FF2B5EF4-FFF2-40B4-BE49-F238E27FC236}">
                <a16:creationId xmlns:a16="http://schemas.microsoft.com/office/drawing/2014/main" id="{F92F0173-D5D6-417E-8D23-546EA4661A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9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C28B98-EC90-4A60-B5FF-BE8C0A3A2423}"/>
              </a:ext>
            </a:extLst>
          </p:cNvPr>
          <p:cNvSpPr/>
          <p:nvPr/>
        </p:nvSpPr>
        <p:spPr>
          <a:xfrm>
            <a:off x="0" y="6269037"/>
            <a:ext cx="12192000" cy="587375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98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11">
            <a:extLst>
              <a:ext uri="{FF2B5EF4-FFF2-40B4-BE49-F238E27FC236}">
                <a16:creationId xmlns:a16="http://schemas.microsoft.com/office/drawing/2014/main" id="{C9DBD7E5-2D2B-4958-BFAF-D1E9311552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9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F66FEB-5E63-4272-AA72-B33BA6FDBD8A}"/>
              </a:ext>
            </a:extLst>
          </p:cNvPr>
          <p:cNvSpPr/>
          <p:nvPr/>
        </p:nvSpPr>
        <p:spPr>
          <a:xfrm>
            <a:off x="0" y="6269037"/>
            <a:ext cx="12192000" cy="587375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05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12">
            <a:extLst>
              <a:ext uri="{FF2B5EF4-FFF2-40B4-BE49-F238E27FC236}">
                <a16:creationId xmlns:a16="http://schemas.microsoft.com/office/drawing/2014/main" id="{C5C52A08-5D8A-4955-B7D1-A1F4DDE4D4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91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13">
            <a:extLst>
              <a:ext uri="{FF2B5EF4-FFF2-40B4-BE49-F238E27FC236}">
                <a16:creationId xmlns:a16="http://schemas.microsoft.com/office/drawing/2014/main" id="{436B5086-E3DC-42FC-803F-B06A8C3682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9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54853D-65E1-4EF1-B391-90E53C31DF22}"/>
              </a:ext>
            </a:extLst>
          </p:cNvPr>
          <p:cNvSpPr/>
          <p:nvPr/>
        </p:nvSpPr>
        <p:spPr>
          <a:xfrm>
            <a:off x="0" y="6269037"/>
            <a:ext cx="12192000" cy="587375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85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14">
            <a:extLst>
              <a:ext uri="{FF2B5EF4-FFF2-40B4-BE49-F238E27FC236}">
                <a16:creationId xmlns:a16="http://schemas.microsoft.com/office/drawing/2014/main" id="{BA79320E-5DE2-4E6D-9D61-EF42E3FD49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9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3F3366-835E-4DCD-95F2-6057C78E451B}"/>
              </a:ext>
            </a:extLst>
          </p:cNvPr>
          <p:cNvSpPr/>
          <p:nvPr/>
        </p:nvSpPr>
        <p:spPr>
          <a:xfrm>
            <a:off x="0" y="6269037"/>
            <a:ext cx="12192000" cy="588963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10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15">
            <a:extLst>
              <a:ext uri="{FF2B5EF4-FFF2-40B4-BE49-F238E27FC236}">
                <a16:creationId xmlns:a16="http://schemas.microsoft.com/office/drawing/2014/main" id="{41DF6997-9CB5-4DBB-A21B-1254A6AC78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9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B83EEB-6DD0-4CD3-A799-D86A2606ECB9}"/>
              </a:ext>
            </a:extLst>
          </p:cNvPr>
          <p:cNvSpPr/>
          <p:nvPr/>
        </p:nvSpPr>
        <p:spPr>
          <a:xfrm>
            <a:off x="0" y="6269037"/>
            <a:ext cx="12192000" cy="588963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59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16">
            <a:extLst>
              <a:ext uri="{FF2B5EF4-FFF2-40B4-BE49-F238E27FC236}">
                <a16:creationId xmlns:a16="http://schemas.microsoft.com/office/drawing/2014/main" id="{9519E472-027F-44F8-A108-964CE011FC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9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DEC1A4-247F-4FAE-A330-00DA8BAF5F09}"/>
              </a:ext>
            </a:extLst>
          </p:cNvPr>
          <p:cNvSpPr/>
          <p:nvPr/>
        </p:nvSpPr>
        <p:spPr>
          <a:xfrm>
            <a:off x="0" y="6269037"/>
            <a:ext cx="12192000" cy="588963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783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17">
            <a:extLst>
              <a:ext uri="{FF2B5EF4-FFF2-40B4-BE49-F238E27FC236}">
                <a16:creationId xmlns:a16="http://schemas.microsoft.com/office/drawing/2014/main" id="{47000DCF-724C-478A-96B5-530AEFD63D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9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A22A17-5C27-4702-94BD-DEFC17C41DC1}"/>
              </a:ext>
            </a:extLst>
          </p:cNvPr>
          <p:cNvSpPr/>
          <p:nvPr/>
        </p:nvSpPr>
        <p:spPr>
          <a:xfrm>
            <a:off x="0" y="6269037"/>
            <a:ext cx="12192000" cy="588963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44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18">
            <a:extLst>
              <a:ext uri="{FF2B5EF4-FFF2-40B4-BE49-F238E27FC236}">
                <a16:creationId xmlns:a16="http://schemas.microsoft.com/office/drawing/2014/main" id="{07EC2BB6-23E1-4089-B9E3-3A59EBE0BB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9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796AA9-B106-4766-AF9F-E63B14117A2D}"/>
              </a:ext>
            </a:extLst>
          </p:cNvPr>
          <p:cNvSpPr/>
          <p:nvPr/>
        </p:nvSpPr>
        <p:spPr>
          <a:xfrm>
            <a:off x="0" y="6269037"/>
            <a:ext cx="12192000" cy="588963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70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19">
            <a:extLst>
              <a:ext uri="{FF2B5EF4-FFF2-40B4-BE49-F238E27FC236}">
                <a16:creationId xmlns:a16="http://schemas.microsoft.com/office/drawing/2014/main" id="{584735FB-0305-457C-8340-A795EAEE11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9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4F2F66-24B9-4CC5-8407-3E481F761E8C}"/>
              </a:ext>
            </a:extLst>
          </p:cNvPr>
          <p:cNvSpPr/>
          <p:nvPr/>
        </p:nvSpPr>
        <p:spPr>
          <a:xfrm>
            <a:off x="0" y="6269037"/>
            <a:ext cx="12192000" cy="588963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6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02">
            <a:extLst>
              <a:ext uri="{FF2B5EF4-FFF2-40B4-BE49-F238E27FC236}">
                <a16:creationId xmlns:a16="http://schemas.microsoft.com/office/drawing/2014/main" id="{CD4B12BA-E577-46AD-9275-699F35F3C2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9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3D70DB-35E2-4494-AEEC-B20A4C7351E6}"/>
              </a:ext>
            </a:extLst>
          </p:cNvPr>
          <p:cNvSpPr/>
          <p:nvPr/>
        </p:nvSpPr>
        <p:spPr>
          <a:xfrm>
            <a:off x="0" y="6269037"/>
            <a:ext cx="12192000" cy="587375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91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20">
            <a:extLst>
              <a:ext uri="{FF2B5EF4-FFF2-40B4-BE49-F238E27FC236}">
                <a16:creationId xmlns:a16="http://schemas.microsoft.com/office/drawing/2014/main" id="{35005736-AA4B-45E8-A20F-AB5050AC4C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9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E1EFEA-D43F-45DF-A871-64F0257BAF4A}"/>
              </a:ext>
            </a:extLst>
          </p:cNvPr>
          <p:cNvSpPr/>
          <p:nvPr/>
        </p:nvSpPr>
        <p:spPr>
          <a:xfrm>
            <a:off x="0" y="6269037"/>
            <a:ext cx="12192000" cy="588963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46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21">
            <a:extLst>
              <a:ext uri="{FF2B5EF4-FFF2-40B4-BE49-F238E27FC236}">
                <a16:creationId xmlns:a16="http://schemas.microsoft.com/office/drawing/2014/main" id="{EB21247C-30C3-43E1-A947-61A0ABEBD7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9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403BFD-C879-4115-A8C1-BAF753F519A2}"/>
              </a:ext>
            </a:extLst>
          </p:cNvPr>
          <p:cNvSpPr/>
          <p:nvPr/>
        </p:nvSpPr>
        <p:spPr>
          <a:xfrm>
            <a:off x="0" y="6269037"/>
            <a:ext cx="12192000" cy="588963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70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22">
            <a:extLst>
              <a:ext uri="{FF2B5EF4-FFF2-40B4-BE49-F238E27FC236}">
                <a16:creationId xmlns:a16="http://schemas.microsoft.com/office/drawing/2014/main" id="{6BC5F5C7-AA98-4F70-A9BF-352FB8EC19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9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8045-BC27-44AF-90ED-308213F4AED2}"/>
              </a:ext>
            </a:extLst>
          </p:cNvPr>
          <p:cNvSpPr/>
          <p:nvPr/>
        </p:nvSpPr>
        <p:spPr>
          <a:xfrm>
            <a:off x="0" y="6269037"/>
            <a:ext cx="12192000" cy="588963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82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23">
            <a:extLst>
              <a:ext uri="{FF2B5EF4-FFF2-40B4-BE49-F238E27FC236}">
                <a16:creationId xmlns:a16="http://schemas.microsoft.com/office/drawing/2014/main" id="{013DB718-560C-408A-BECB-4845107DA6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9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925FA0-7063-48C0-ABD3-8262560AD5E6}"/>
              </a:ext>
            </a:extLst>
          </p:cNvPr>
          <p:cNvSpPr/>
          <p:nvPr/>
        </p:nvSpPr>
        <p:spPr>
          <a:xfrm>
            <a:off x="0" y="6269037"/>
            <a:ext cx="12192000" cy="588963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45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24">
            <a:extLst>
              <a:ext uri="{FF2B5EF4-FFF2-40B4-BE49-F238E27FC236}">
                <a16:creationId xmlns:a16="http://schemas.microsoft.com/office/drawing/2014/main" id="{D6F05B07-A12C-42FD-8F43-0D002E496E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5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25">
            <a:extLst>
              <a:ext uri="{FF2B5EF4-FFF2-40B4-BE49-F238E27FC236}">
                <a16:creationId xmlns:a16="http://schemas.microsoft.com/office/drawing/2014/main" id="{2A4ADE96-CF07-4526-BA39-EAA6CDC048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9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EEF8B-7012-443C-A5FE-1E21C6B1EA6A}"/>
              </a:ext>
            </a:extLst>
          </p:cNvPr>
          <p:cNvSpPr/>
          <p:nvPr/>
        </p:nvSpPr>
        <p:spPr>
          <a:xfrm>
            <a:off x="0" y="6269037"/>
            <a:ext cx="12192000" cy="588963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14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26">
            <a:extLst>
              <a:ext uri="{FF2B5EF4-FFF2-40B4-BE49-F238E27FC236}">
                <a16:creationId xmlns:a16="http://schemas.microsoft.com/office/drawing/2014/main" id="{75535671-3B59-463E-A166-3AECF331BA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41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27">
            <a:extLst>
              <a:ext uri="{FF2B5EF4-FFF2-40B4-BE49-F238E27FC236}">
                <a16:creationId xmlns:a16="http://schemas.microsoft.com/office/drawing/2014/main" id="{4149F814-C8EB-4B9F-8075-34B5992A28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9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8E9C5D-5603-4584-9268-3308DB866235}"/>
              </a:ext>
            </a:extLst>
          </p:cNvPr>
          <p:cNvSpPr/>
          <p:nvPr/>
        </p:nvSpPr>
        <p:spPr>
          <a:xfrm>
            <a:off x="0" y="6269037"/>
            <a:ext cx="12192000" cy="588963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82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28">
            <a:extLst>
              <a:ext uri="{FF2B5EF4-FFF2-40B4-BE49-F238E27FC236}">
                <a16:creationId xmlns:a16="http://schemas.microsoft.com/office/drawing/2014/main" id="{DFF94162-F03C-4422-AAC3-C4E5085D1B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9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5DE413-A98F-4081-830A-C4376539B8E1}"/>
              </a:ext>
            </a:extLst>
          </p:cNvPr>
          <p:cNvSpPr/>
          <p:nvPr/>
        </p:nvSpPr>
        <p:spPr>
          <a:xfrm>
            <a:off x="0" y="6269037"/>
            <a:ext cx="12192000" cy="588963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0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29">
            <a:extLst>
              <a:ext uri="{FF2B5EF4-FFF2-40B4-BE49-F238E27FC236}">
                <a16:creationId xmlns:a16="http://schemas.microsoft.com/office/drawing/2014/main" id="{B746CD05-D3F9-45D9-84FF-A11171A0D3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04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03">
            <a:extLst>
              <a:ext uri="{FF2B5EF4-FFF2-40B4-BE49-F238E27FC236}">
                <a16:creationId xmlns:a16="http://schemas.microsoft.com/office/drawing/2014/main" id="{5F4CBC45-6BF5-4B1C-B7F7-6FDBAEE000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81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30">
            <a:extLst>
              <a:ext uri="{FF2B5EF4-FFF2-40B4-BE49-F238E27FC236}">
                <a16:creationId xmlns:a16="http://schemas.microsoft.com/office/drawing/2014/main" id="{3EE2A09F-8922-4A74-A1BD-145F3E8C46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9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FB56C2-04D7-4C7F-8DDD-535900C56CD5}"/>
              </a:ext>
            </a:extLst>
          </p:cNvPr>
          <p:cNvSpPr/>
          <p:nvPr/>
        </p:nvSpPr>
        <p:spPr>
          <a:xfrm>
            <a:off x="0" y="6269037"/>
            <a:ext cx="12192000" cy="588963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07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31">
            <a:extLst>
              <a:ext uri="{FF2B5EF4-FFF2-40B4-BE49-F238E27FC236}">
                <a16:creationId xmlns:a16="http://schemas.microsoft.com/office/drawing/2014/main" id="{76EC7D0A-4F6F-41F5-8F29-FB92D20469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9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983CDC-D377-402C-AF45-192B4AAB0827}"/>
              </a:ext>
            </a:extLst>
          </p:cNvPr>
          <p:cNvSpPr/>
          <p:nvPr/>
        </p:nvSpPr>
        <p:spPr>
          <a:xfrm>
            <a:off x="0" y="6269037"/>
            <a:ext cx="12192000" cy="588963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19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32">
            <a:extLst>
              <a:ext uri="{FF2B5EF4-FFF2-40B4-BE49-F238E27FC236}">
                <a16:creationId xmlns:a16="http://schemas.microsoft.com/office/drawing/2014/main" id="{E3D5E708-29BB-44D2-B5E0-EDA39ED922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44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33">
            <a:extLst>
              <a:ext uri="{FF2B5EF4-FFF2-40B4-BE49-F238E27FC236}">
                <a16:creationId xmlns:a16="http://schemas.microsoft.com/office/drawing/2014/main" id="{3642F40B-242B-4C9E-BFBA-C1B3C2E4C7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9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E952EE-EC9E-4352-9B54-C9A9D4C79831}"/>
              </a:ext>
            </a:extLst>
          </p:cNvPr>
          <p:cNvSpPr/>
          <p:nvPr/>
        </p:nvSpPr>
        <p:spPr>
          <a:xfrm>
            <a:off x="0" y="6269037"/>
            <a:ext cx="12192000" cy="588963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14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34">
            <a:extLst>
              <a:ext uri="{FF2B5EF4-FFF2-40B4-BE49-F238E27FC236}">
                <a16:creationId xmlns:a16="http://schemas.microsoft.com/office/drawing/2014/main" id="{765366D9-B58A-4B91-89D9-71A4F9ABA2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9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A8D6CE-4557-4E9F-BE18-E9DDFC745094}"/>
              </a:ext>
            </a:extLst>
          </p:cNvPr>
          <p:cNvSpPr/>
          <p:nvPr/>
        </p:nvSpPr>
        <p:spPr>
          <a:xfrm>
            <a:off x="0" y="6269037"/>
            <a:ext cx="12192000" cy="588963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53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57)">
            <a:extLst>
              <a:ext uri="{FF2B5EF4-FFF2-40B4-BE49-F238E27FC236}">
                <a16:creationId xmlns:a16="http://schemas.microsoft.com/office/drawing/2014/main" id="{1806271C-9CFC-49F2-A715-1BD4D3C94B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0A279F-D664-4F31-97E8-5AC927AA7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0"/>
          <a:stretch/>
        </p:blipFill>
        <p:spPr>
          <a:xfrm>
            <a:off x="3727409" y="5218017"/>
            <a:ext cx="4737182" cy="51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07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04">
            <a:extLst>
              <a:ext uri="{FF2B5EF4-FFF2-40B4-BE49-F238E27FC236}">
                <a16:creationId xmlns:a16="http://schemas.microsoft.com/office/drawing/2014/main" id="{D9E4F5B7-75D8-496C-BF12-E16097918D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9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3A5CA0-5160-4106-96F2-6F7062C98791}"/>
              </a:ext>
            </a:extLst>
          </p:cNvPr>
          <p:cNvSpPr/>
          <p:nvPr/>
        </p:nvSpPr>
        <p:spPr>
          <a:xfrm>
            <a:off x="0" y="6269037"/>
            <a:ext cx="12192000" cy="587375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31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05">
            <a:extLst>
              <a:ext uri="{FF2B5EF4-FFF2-40B4-BE49-F238E27FC236}">
                <a16:creationId xmlns:a16="http://schemas.microsoft.com/office/drawing/2014/main" id="{86D4CB13-5C5A-4349-B157-88AD7A0E33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9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18DBBB-4AE3-4D7C-AF03-A38FD6CF5742}"/>
              </a:ext>
            </a:extLst>
          </p:cNvPr>
          <p:cNvSpPr/>
          <p:nvPr/>
        </p:nvSpPr>
        <p:spPr>
          <a:xfrm>
            <a:off x="0" y="6269037"/>
            <a:ext cx="12192000" cy="587375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48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06">
            <a:extLst>
              <a:ext uri="{FF2B5EF4-FFF2-40B4-BE49-F238E27FC236}">
                <a16:creationId xmlns:a16="http://schemas.microsoft.com/office/drawing/2014/main" id="{9457DC9B-79CB-41C2-BA5F-9F7E607C10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50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07">
            <a:extLst>
              <a:ext uri="{FF2B5EF4-FFF2-40B4-BE49-F238E27FC236}">
                <a16:creationId xmlns:a16="http://schemas.microsoft.com/office/drawing/2014/main" id="{2504A795-DFEF-4C16-B5FF-789CA93501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9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EB1E9E-585D-4CD9-9346-05AA403981AA}"/>
              </a:ext>
            </a:extLst>
          </p:cNvPr>
          <p:cNvSpPr/>
          <p:nvPr/>
        </p:nvSpPr>
        <p:spPr>
          <a:xfrm>
            <a:off x="0" y="6269037"/>
            <a:ext cx="12192000" cy="587375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37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08">
            <a:extLst>
              <a:ext uri="{FF2B5EF4-FFF2-40B4-BE49-F238E27FC236}">
                <a16:creationId xmlns:a16="http://schemas.microsoft.com/office/drawing/2014/main" id="{8E067940-45EC-493D-B100-DA86241E60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88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-09">
            <a:extLst>
              <a:ext uri="{FF2B5EF4-FFF2-40B4-BE49-F238E27FC236}">
                <a16:creationId xmlns:a16="http://schemas.microsoft.com/office/drawing/2014/main" id="{AA3A0BFB-CFA6-4642-BD34-5C0966E5B7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9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39BB51-A87A-49C4-A59C-8070B0E07990}"/>
              </a:ext>
            </a:extLst>
          </p:cNvPr>
          <p:cNvSpPr/>
          <p:nvPr/>
        </p:nvSpPr>
        <p:spPr>
          <a:xfrm>
            <a:off x="0" y="6269037"/>
            <a:ext cx="12192000" cy="588963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14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D04467E1C36C4583C5C70E5038B73A" ma:contentTypeVersion="5" ma:contentTypeDescription="Create a new document." ma:contentTypeScope="" ma:versionID="99da857093248b93ce5ec22a8fdc052d">
  <xsd:schema xmlns:xsd="http://www.w3.org/2001/XMLSchema" xmlns:xs="http://www.w3.org/2001/XMLSchema" xmlns:p="http://schemas.microsoft.com/office/2006/metadata/properties" xmlns:ns2="acf952b9-1039-4956-965c-24aafd642e46" targetNamespace="http://schemas.microsoft.com/office/2006/metadata/properties" ma:root="true" ma:fieldsID="06f244ce69c570fa837c278fbb2226a9" ns2:_="">
    <xsd:import namespace="acf952b9-1039-4956-965c-24aafd642e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f952b9-1039-4956-965c-24aafd642e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B2C55F-2E2D-4BFB-98E6-A5DA61F59765}"/>
</file>

<file path=customXml/itemProps2.xml><?xml version="1.0" encoding="utf-8"?>
<ds:datastoreItem xmlns:ds="http://schemas.openxmlformats.org/officeDocument/2006/customXml" ds:itemID="{E55CE909-B113-48E7-90F3-0B6DD309B697}"/>
</file>

<file path=customXml/itemProps3.xml><?xml version="1.0" encoding="utf-8"?>
<ds:datastoreItem xmlns:ds="http://schemas.openxmlformats.org/officeDocument/2006/customXml" ds:itemID="{69BB0932-0726-417F-AD60-A3BE26D6D0A1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Sathish N</dc:creator>
  <cp:lastModifiedBy>Sathish N</cp:lastModifiedBy>
  <cp:revision>2</cp:revision>
  <dcterms:created xsi:type="dcterms:W3CDTF">2019-09-27T06:41:20Z</dcterms:created>
  <dcterms:modified xsi:type="dcterms:W3CDTF">2019-09-27T09:13:23Z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0x01010020D04467E1C36C4583C5C70E5038B73A</vt:lpwstr>
  </property>
</Properties>
</file>